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303B-8A54-A5F6-03FF-6A7A3DCCC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D8C42-C5C2-3445-3B82-481222543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23FDA-C66C-3BD6-55FC-EEF7D25A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19E13-D20D-1BC4-8E53-16F53FB31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A81A8-523A-8215-AC19-53BF20A84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39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0BC80-04DC-4D02-9636-EB83622D0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49B6DC-560D-2888-E0E6-20B8328E2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56A21-7199-D44C-02A7-48302C14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80FD4-0458-ADCE-7BBE-29BAD6188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10BA7-AA71-308D-FC62-B5BC3517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50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DDD593-DE91-B388-1CC8-8B32E07E16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74A132-37DF-8905-6DAA-02A5B8238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EB2AD-CB52-4564-7363-5B8592E1E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50939-755B-A117-8B09-B5CAEC0C5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EAE9D-A593-6FA6-598D-46537F220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797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732DE-5B5D-C884-EEB1-E8ADA962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7D589-780C-23E7-125E-D1788EC07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D4D1B-F56D-E91B-0614-E8001D3B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44381-1D2D-5D7F-4908-ECB8B07A5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04B74-3910-BCC4-B3CA-72ABAD842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157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3FF8-7CCF-12A7-A29C-2808B0092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1E6C4-E7D6-8B24-1EB7-93551021F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2648-ECE2-875F-791F-030EB4426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474AC-BC9E-FA32-304D-2D284B5EA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6D41-294E-AC23-B394-B5E1E18F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959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EEA67-0B00-188E-D3D4-689AB6957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ECF03-7F7E-25D9-7D71-EEC346231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86EC3-1B23-DC39-F6BF-D166243F0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C5C0F-7700-790E-2C87-C580E1DB8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07F2E-C45D-A41A-E339-CE17E1BA5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BAB7E-AF94-2E84-02A3-3CB7D392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924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47CF7-69A2-78CD-FC46-155DF8F38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A6FB6-1119-01FD-55E4-059A036E6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F13F62-B89B-3D3B-F93A-6F0035722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D1AB2-8215-486A-3E8A-486535FBC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77D6C4-4EDD-3377-6A99-6E1FE92AA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62DBAD-D977-0BDF-EB76-D758A4F1C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DD4A1-9D9A-DB0A-5A57-B0D3869D2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49FC6-053C-A775-1F5D-CCEAFCF34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0042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A4298-9095-98D7-2303-EE1654C30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3BDF4D-188A-F226-F9F2-F6F94F520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CBB766-372F-7C9F-BC84-E0CAF131D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48B14-82A2-D9E0-6CEB-2CD26021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8563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C1845D-34AE-285C-A773-F63D209F5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C830BF-A1CF-615D-9026-60E8E6612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E5C04-08B9-F728-DBA4-556F3E84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967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89733-76B8-ECAD-7E02-27E85BDC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4AC5B-5FE0-3A0B-9ECE-4ED0DD2A6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1E721C-7729-181C-4EC2-A142899C3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2A27B-7170-DA43-D941-72F2DB9A0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25B26B-6513-6C3A-EAED-FB613D535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971FF-8861-65CB-4796-075A73F0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332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1CD72-15FA-1103-3909-0D570FA22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7BC12E-6D39-10A4-CFE8-594849D62E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5888D-AF57-2FCC-3B16-FFD605986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2B6DF-653C-1D81-9B0B-CA6CE55F3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A5C26-BE58-F189-3947-5D1D2E63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8EE908-570B-91F6-46D3-3119145A4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030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44DEF-B8EE-B445-7D0E-AA18D89B6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B7B148-7A40-B27D-E4C2-3CC1A8410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BFA63-A9BA-0C76-07FE-35889633A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977AF-F30A-4D53-A05C-2F87B86F77A6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2AE00-8B17-4ED6-33B6-13AD6DC8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F8631-5863-4360-C347-BB14D1E41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A8609-0D38-4DDD-872B-AF35ADB18F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2028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8000">
              <a:schemeClr val="accent1">
                <a:lumMod val="45000"/>
                <a:lumOff val="5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96CE-54D2-87D7-0DF3-2E2EA5C2A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415843"/>
            <a:ext cx="5869857" cy="1759821"/>
          </a:xfrm>
        </p:spPr>
        <p:txBody>
          <a:bodyPr>
            <a:normAutofit/>
          </a:bodyPr>
          <a:lstStyle/>
          <a:p>
            <a:r>
              <a:rPr lang="en-IN" b="1" dirty="0">
                <a:latin typeface="Algerian" panose="04020705040A02060702" pitchFamily="82" charset="0"/>
              </a:rPr>
              <a:t>JOURNEY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38198-9EB7-628C-E849-A600B2CAA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0361" y="3175665"/>
            <a:ext cx="4901872" cy="954376"/>
          </a:xfrm>
        </p:spPr>
        <p:txBody>
          <a:bodyPr>
            <a:normAutofit/>
          </a:bodyPr>
          <a:lstStyle/>
          <a:p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rpetua Titling MT" panose="02020502060505020804" pitchFamily="18" charset="0"/>
              </a:rPr>
              <a:t>XBOX</a:t>
            </a:r>
            <a:r>
              <a:rPr lang="en-IN" sz="3200" b="1" dirty="0">
                <a:latin typeface="Perpetua Titling MT" panose="02020502060505020804" pitchFamily="18" charset="0"/>
              </a:rPr>
              <a:t> </a:t>
            </a: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rpetua Titling MT" panose="02020502060505020804" pitchFamily="18" charset="0"/>
              </a:rPr>
              <a:t>SERIES</a:t>
            </a:r>
            <a:r>
              <a:rPr lang="en-IN" sz="3200" b="1" dirty="0">
                <a:latin typeface="Perpetua Titling MT" panose="02020502060505020804" pitchFamily="18" charset="0"/>
              </a:rPr>
              <a:t> </a:t>
            </a: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rpetua Titling MT" panose="02020502060505020804" pitchFamily="18" charset="0"/>
              </a:rPr>
              <a:t>S</a:t>
            </a:r>
          </a:p>
          <a:p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erpetua Titling MT" panose="02020502060505020804" pitchFamily="18" charset="0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33F0FDE-87BB-6C33-8E33-774A3CB73FCE}"/>
              </a:ext>
            </a:extLst>
          </p:cNvPr>
          <p:cNvSpPr/>
          <p:nvPr/>
        </p:nvSpPr>
        <p:spPr>
          <a:xfrm>
            <a:off x="-425247" y="-905128"/>
            <a:ext cx="8770388" cy="8527582"/>
          </a:xfrm>
          <a:custGeom>
            <a:avLst/>
            <a:gdLst>
              <a:gd name="connsiteX0" fmla="*/ 2175392 w 8770388"/>
              <a:gd name="connsiteY0" fmla="*/ 6875763 h 8527582"/>
              <a:gd name="connsiteX1" fmla="*/ 3365094 w 8770388"/>
              <a:gd name="connsiteY1" fmla="*/ 6875763 h 8527582"/>
              <a:gd name="connsiteX2" fmla="*/ 3778048 w 8770388"/>
              <a:gd name="connsiteY2" fmla="*/ 7701673 h 8527582"/>
              <a:gd name="connsiteX3" fmla="*/ 3365094 w 8770388"/>
              <a:gd name="connsiteY3" fmla="*/ 8527582 h 8527582"/>
              <a:gd name="connsiteX4" fmla="*/ 2175392 w 8770388"/>
              <a:gd name="connsiteY4" fmla="*/ 8527582 h 8527582"/>
              <a:gd name="connsiteX5" fmla="*/ 1762437 w 8770388"/>
              <a:gd name="connsiteY5" fmla="*/ 7701673 h 8527582"/>
              <a:gd name="connsiteX6" fmla="*/ 5513449 w 8770388"/>
              <a:gd name="connsiteY6" fmla="*/ 6840691 h 8527582"/>
              <a:gd name="connsiteX7" fmla="*/ 6703151 w 8770388"/>
              <a:gd name="connsiteY7" fmla="*/ 6840691 h 8527582"/>
              <a:gd name="connsiteX8" fmla="*/ 7116106 w 8770388"/>
              <a:gd name="connsiteY8" fmla="*/ 7666601 h 8527582"/>
              <a:gd name="connsiteX9" fmla="*/ 6703151 w 8770388"/>
              <a:gd name="connsiteY9" fmla="*/ 8492510 h 8527582"/>
              <a:gd name="connsiteX10" fmla="*/ 5513449 w 8770388"/>
              <a:gd name="connsiteY10" fmla="*/ 8492510 h 8527582"/>
              <a:gd name="connsiteX11" fmla="*/ 5100494 w 8770388"/>
              <a:gd name="connsiteY11" fmla="*/ 7666601 h 8527582"/>
              <a:gd name="connsiteX12" fmla="*/ 523569 w 8770388"/>
              <a:gd name="connsiteY12" fmla="*/ 6052312 h 8527582"/>
              <a:gd name="connsiteX13" fmla="*/ 1713271 w 8770388"/>
              <a:gd name="connsiteY13" fmla="*/ 6052312 h 8527582"/>
              <a:gd name="connsiteX14" fmla="*/ 2126226 w 8770388"/>
              <a:gd name="connsiteY14" fmla="*/ 6878222 h 8527582"/>
              <a:gd name="connsiteX15" fmla="*/ 1713271 w 8770388"/>
              <a:gd name="connsiteY15" fmla="*/ 7704131 h 8527582"/>
              <a:gd name="connsiteX16" fmla="*/ 523569 w 8770388"/>
              <a:gd name="connsiteY16" fmla="*/ 7704131 h 8527582"/>
              <a:gd name="connsiteX17" fmla="*/ 110614 w 8770388"/>
              <a:gd name="connsiteY17" fmla="*/ 6878222 h 8527582"/>
              <a:gd name="connsiteX18" fmla="*/ 3849337 w 8770388"/>
              <a:gd name="connsiteY18" fmla="*/ 5997577 h 8527582"/>
              <a:gd name="connsiteX19" fmla="*/ 5039039 w 8770388"/>
              <a:gd name="connsiteY19" fmla="*/ 5997577 h 8527582"/>
              <a:gd name="connsiteX20" fmla="*/ 5451994 w 8770388"/>
              <a:gd name="connsiteY20" fmla="*/ 6823487 h 8527582"/>
              <a:gd name="connsiteX21" fmla="*/ 5039039 w 8770388"/>
              <a:gd name="connsiteY21" fmla="*/ 7649396 h 8527582"/>
              <a:gd name="connsiteX22" fmla="*/ 3849337 w 8770388"/>
              <a:gd name="connsiteY22" fmla="*/ 7649396 h 8527582"/>
              <a:gd name="connsiteX23" fmla="*/ 3436383 w 8770388"/>
              <a:gd name="connsiteY23" fmla="*/ 6823487 h 8527582"/>
              <a:gd name="connsiteX24" fmla="*/ 7167731 w 8770388"/>
              <a:gd name="connsiteY24" fmla="*/ 5954472 h 8527582"/>
              <a:gd name="connsiteX25" fmla="*/ 8357433 w 8770388"/>
              <a:gd name="connsiteY25" fmla="*/ 5954472 h 8527582"/>
              <a:gd name="connsiteX26" fmla="*/ 8770388 w 8770388"/>
              <a:gd name="connsiteY26" fmla="*/ 6780382 h 8527582"/>
              <a:gd name="connsiteX27" fmla="*/ 8357433 w 8770388"/>
              <a:gd name="connsiteY27" fmla="*/ 7606291 h 8527582"/>
              <a:gd name="connsiteX28" fmla="*/ 7167731 w 8770388"/>
              <a:gd name="connsiteY28" fmla="*/ 7606291 h 8527582"/>
              <a:gd name="connsiteX29" fmla="*/ 6754776 w 8770388"/>
              <a:gd name="connsiteY29" fmla="*/ 6780382 h 8527582"/>
              <a:gd name="connsiteX30" fmla="*/ 2175393 w 8770388"/>
              <a:gd name="connsiteY30" fmla="*/ 5157578 h 8527582"/>
              <a:gd name="connsiteX31" fmla="*/ 3365094 w 8770388"/>
              <a:gd name="connsiteY31" fmla="*/ 5157578 h 8527582"/>
              <a:gd name="connsiteX32" fmla="*/ 3778048 w 8770388"/>
              <a:gd name="connsiteY32" fmla="*/ 5983488 h 8527582"/>
              <a:gd name="connsiteX33" fmla="*/ 3365094 w 8770388"/>
              <a:gd name="connsiteY33" fmla="*/ 6809397 h 8527582"/>
              <a:gd name="connsiteX34" fmla="*/ 2175393 w 8770388"/>
              <a:gd name="connsiteY34" fmla="*/ 6809397 h 8527582"/>
              <a:gd name="connsiteX35" fmla="*/ 1762438 w 8770388"/>
              <a:gd name="connsiteY35" fmla="*/ 5983488 h 8527582"/>
              <a:gd name="connsiteX36" fmla="*/ 5493785 w 8770388"/>
              <a:gd name="connsiteY36" fmla="*/ 5119391 h 8527582"/>
              <a:gd name="connsiteX37" fmla="*/ 6683487 w 8770388"/>
              <a:gd name="connsiteY37" fmla="*/ 5119391 h 8527582"/>
              <a:gd name="connsiteX38" fmla="*/ 7096442 w 8770388"/>
              <a:gd name="connsiteY38" fmla="*/ 5945301 h 8527582"/>
              <a:gd name="connsiteX39" fmla="*/ 6683487 w 8770388"/>
              <a:gd name="connsiteY39" fmla="*/ 6771210 h 8527582"/>
              <a:gd name="connsiteX40" fmla="*/ 5493785 w 8770388"/>
              <a:gd name="connsiteY40" fmla="*/ 6771210 h 8527582"/>
              <a:gd name="connsiteX41" fmla="*/ 5080830 w 8770388"/>
              <a:gd name="connsiteY41" fmla="*/ 5945301 h 8527582"/>
              <a:gd name="connsiteX42" fmla="*/ 494074 w 8770388"/>
              <a:gd name="connsiteY42" fmla="*/ 4334127 h 8527582"/>
              <a:gd name="connsiteX43" fmla="*/ 1683776 w 8770388"/>
              <a:gd name="connsiteY43" fmla="*/ 4334127 h 8527582"/>
              <a:gd name="connsiteX44" fmla="*/ 2096731 w 8770388"/>
              <a:gd name="connsiteY44" fmla="*/ 5160037 h 8527582"/>
              <a:gd name="connsiteX45" fmla="*/ 1683776 w 8770388"/>
              <a:gd name="connsiteY45" fmla="*/ 5985946 h 8527582"/>
              <a:gd name="connsiteX46" fmla="*/ 494074 w 8770388"/>
              <a:gd name="connsiteY46" fmla="*/ 5985946 h 8527582"/>
              <a:gd name="connsiteX47" fmla="*/ 81119 w 8770388"/>
              <a:gd name="connsiteY47" fmla="*/ 5160037 h 8527582"/>
              <a:gd name="connsiteX48" fmla="*/ 3812466 w 8770388"/>
              <a:gd name="connsiteY48" fmla="*/ 4276277 h 8527582"/>
              <a:gd name="connsiteX49" fmla="*/ 5002168 w 8770388"/>
              <a:gd name="connsiteY49" fmla="*/ 4276277 h 8527582"/>
              <a:gd name="connsiteX50" fmla="*/ 5415123 w 8770388"/>
              <a:gd name="connsiteY50" fmla="*/ 5102187 h 8527582"/>
              <a:gd name="connsiteX51" fmla="*/ 5002168 w 8770388"/>
              <a:gd name="connsiteY51" fmla="*/ 5928096 h 8527582"/>
              <a:gd name="connsiteX52" fmla="*/ 3812466 w 8770388"/>
              <a:gd name="connsiteY52" fmla="*/ 5928096 h 8527582"/>
              <a:gd name="connsiteX53" fmla="*/ 3399511 w 8770388"/>
              <a:gd name="connsiteY53" fmla="*/ 5102187 h 8527582"/>
              <a:gd name="connsiteX54" fmla="*/ 2123772 w 8770388"/>
              <a:gd name="connsiteY54" fmla="*/ 3439394 h 8527582"/>
              <a:gd name="connsiteX55" fmla="*/ 3313473 w 8770388"/>
              <a:gd name="connsiteY55" fmla="*/ 3439394 h 8527582"/>
              <a:gd name="connsiteX56" fmla="*/ 3726427 w 8770388"/>
              <a:gd name="connsiteY56" fmla="*/ 4265303 h 8527582"/>
              <a:gd name="connsiteX57" fmla="*/ 3313473 w 8770388"/>
              <a:gd name="connsiteY57" fmla="*/ 5091212 h 8527582"/>
              <a:gd name="connsiteX58" fmla="*/ 2123772 w 8770388"/>
              <a:gd name="connsiteY58" fmla="*/ 5091212 h 8527582"/>
              <a:gd name="connsiteX59" fmla="*/ 1710816 w 8770388"/>
              <a:gd name="connsiteY59" fmla="*/ 4265303 h 8527582"/>
              <a:gd name="connsiteX60" fmla="*/ 439998 w 8770388"/>
              <a:gd name="connsiteY60" fmla="*/ 2611026 h 8527582"/>
              <a:gd name="connsiteX61" fmla="*/ 1629700 w 8770388"/>
              <a:gd name="connsiteY61" fmla="*/ 2611026 h 8527582"/>
              <a:gd name="connsiteX62" fmla="*/ 2042655 w 8770388"/>
              <a:gd name="connsiteY62" fmla="*/ 3436935 h 8527582"/>
              <a:gd name="connsiteX63" fmla="*/ 1629700 w 8770388"/>
              <a:gd name="connsiteY63" fmla="*/ 4262845 h 8527582"/>
              <a:gd name="connsiteX64" fmla="*/ 439998 w 8770388"/>
              <a:gd name="connsiteY64" fmla="*/ 4262845 h 8527582"/>
              <a:gd name="connsiteX65" fmla="*/ 27043 w 8770388"/>
              <a:gd name="connsiteY65" fmla="*/ 3436935 h 8527582"/>
              <a:gd name="connsiteX66" fmla="*/ 3768215 w 8770388"/>
              <a:gd name="connsiteY66" fmla="*/ 2577847 h 8527582"/>
              <a:gd name="connsiteX67" fmla="*/ 4957917 w 8770388"/>
              <a:gd name="connsiteY67" fmla="*/ 2577847 h 8527582"/>
              <a:gd name="connsiteX68" fmla="*/ 5370872 w 8770388"/>
              <a:gd name="connsiteY68" fmla="*/ 3403757 h 8527582"/>
              <a:gd name="connsiteX69" fmla="*/ 4957917 w 8770388"/>
              <a:gd name="connsiteY69" fmla="*/ 4229666 h 8527582"/>
              <a:gd name="connsiteX70" fmla="*/ 3768215 w 8770388"/>
              <a:gd name="connsiteY70" fmla="*/ 4229666 h 8527582"/>
              <a:gd name="connsiteX71" fmla="*/ 3355260 w 8770388"/>
              <a:gd name="connsiteY71" fmla="*/ 3403757 h 8527582"/>
              <a:gd name="connsiteX72" fmla="*/ 2096733 w 8770388"/>
              <a:gd name="connsiteY72" fmla="*/ 1731038 h 8527582"/>
              <a:gd name="connsiteX73" fmla="*/ 3286435 w 8770388"/>
              <a:gd name="connsiteY73" fmla="*/ 1731038 h 8527582"/>
              <a:gd name="connsiteX74" fmla="*/ 3699388 w 8770388"/>
              <a:gd name="connsiteY74" fmla="*/ 2556948 h 8527582"/>
              <a:gd name="connsiteX75" fmla="*/ 3286435 w 8770388"/>
              <a:gd name="connsiteY75" fmla="*/ 3382857 h 8527582"/>
              <a:gd name="connsiteX76" fmla="*/ 2096733 w 8770388"/>
              <a:gd name="connsiteY76" fmla="*/ 3382857 h 8527582"/>
              <a:gd name="connsiteX77" fmla="*/ 1683778 w 8770388"/>
              <a:gd name="connsiteY77" fmla="*/ 2556948 h 8527582"/>
              <a:gd name="connsiteX78" fmla="*/ 5424949 w 8770388"/>
              <a:gd name="connsiteY78" fmla="*/ 1712129 h 8527582"/>
              <a:gd name="connsiteX79" fmla="*/ 6614651 w 8770388"/>
              <a:gd name="connsiteY79" fmla="*/ 1712129 h 8527582"/>
              <a:gd name="connsiteX80" fmla="*/ 7027606 w 8770388"/>
              <a:gd name="connsiteY80" fmla="*/ 2538039 h 8527582"/>
              <a:gd name="connsiteX81" fmla="*/ 6614651 w 8770388"/>
              <a:gd name="connsiteY81" fmla="*/ 3363948 h 8527582"/>
              <a:gd name="connsiteX82" fmla="*/ 5424949 w 8770388"/>
              <a:gd name="connsiteY82" fmla="*/ 3363948 h 8527582"/>
              <a:gd name="connsiteX83" fmla="*/ 5011994 w 8770388"/>
              <a:gd name="connsiteY83" fmla="*/ 2538039 h 8527582"/>
              <a:gd name="connsiteX84" fmla="*/ 412955 w 8770388"/>
              <a:gd name="connsiteY84" fmla="*/ 890383 h 8527582"/>
              <a:gd name="connsiteX85" fmla="*/ 1602657 w 8770388"/>
              <a:gd name="connsiteY85" fmla="*/ 890383 h 8527582"/>
              <a:gd name="connsiteX86" fmla="*/ 2015612 w 8770388"/>
              <a:gd name="connsiteY86" fmla="*/ 1716293 h 8527582"/>
              <a:gd name="connsiteX87" fmla="*/ 1602657 w 8770388"/>
              <a:gd name="connsiteY87" fmla="*/ 2542202 h 8527582"/>
              <a:gd name="connsiteX88" fmla="*/ 412955 w 8770388"/>
              <a:gd name="connsiteY88" fmla="*/ 2542202 h 8527582"/>
              <a:gd name="connsiteX89" fmla="*/ 0 w 8770388"/>
              <a:gd name="connsiteY89" fmla="*/ 1716293 h 8527582"/>
              <a:gd name="connsiteX90" fmla="*/ 3760845 w 8770388"/>
              <a:gd name="connsiteY90" fmla="*/ 874406 h 8527582"/>
              <a:gd name="connsiteX91" fmla="*/ 4950547 w 8770388"/>
              <a:gd name="connsiteY91" fmla="*/ 874406 h 8527582"/>
              <a:gd name="connsiteX92" fmla="*/ 5363502 w 8770388"/>
              <a:gd name="connsiteY92" fmla="*/ 1700316 h 8527582"/>
              <a:gd name="connsiteX93" fmla="*/ 4950547 w 8770388"/>
              <a:gd name="connsiteY93" fmla="*/ 2526225 h 8527582"/>
              <a:gd name="connsiteX94" fmla="*/ 3760845 w 8770388"/>
              <a:gd name="connsiteY94" fmla="*/ 2526225 h 8527582"/>
              <a:gd name="connsiteX95" fmla="*/ 3347891 w 8770388"/>
              <a:gd name="connsiteY95" fmla="*/ 1700316 h 8527582"/>
              <a:gd name="connsiteX96" fmla="*/ 7076769 w 8770388"/>
              <a:gd name="connsiteY96" fmla="*/ 869818 h 8527582"/>
              <a:gd name="connsiteX97" fmla="*/ 8266471 w 8770388"/>
              <a:gd name="connsiteY97" fmla="*/ 869818 h 8527582"/>
              <a:gd name="connsiteX98" fmla="*/ 8679426 w 8770388"/>
              <a:gd name="connsiteY98" fmla="*/ 1695728 h 8527582"/>
              <a:gd name="connsiteX99" fmla="*/ 8266471 w 8770388"/>
              <a:gd name="connsiteY99" fmla="*/ 2521637 h 8527582"/>
              <a:gd name="connsiteX100" fmla="*/ 7076769 w 8770388"/>
              <a:gd name="connsiteY100" fmla="*/ 2521637 h 8527582"/>
              <a:gd name="connsiteX101" fmla="*/ 6663814 w 8770388"/>
              <a:gd name="connsiteY101" fmla="*/ 1695728 h 8527582"/>
              <a:gd name="connsiteX102" fmla="*/ 2077069 w 8770388"/>
              <a:gd name="connsiteY102" fmla="*/ 20223 h 8527582"/>
              <a:gd name="connsiteX103" fmla="*/ 3266770 w 8770388"/>
              <a:gd name="connsiteY103" fmla="*/ 20223 h 8527582"/>
              <a:gd name="connsiteX104" fmla="*/ 3679724 w 8770388"/>
              <a:gd name="connsiteY104" fmla="*/ 846133 h 8527582"/>
              <a:gd name="connsiteX105" fmla="*/ 3266770 w 8770388"/>
              <a:gd name="connsiteY105" fmla="*/ 1672042 h 8527582"/>
              <a:gd name="connsiteX106" fmla="*/ 2077069 w 8770388"/>
              <a:gd name="connsiteY106" fmla="*/ 1672042 h 8527582"/>
              <a:gd name="connsiteX107" fmla="*/ 1664114 w 8770388"/>
              <a:gd name="connsiteY107" fmla="*/ 846133 h 8527582"/>
              <a:gd name="connsiteX108" fmla="*/ 5415127 w 8770388"/>
              <a:gd name="connsiteY108" fmla="*/ 0 h 8527582"/>
              <a:gd name="connsiteX109" fmla="*/ 6604829 w 8770388"/>
              <a:gd name="connsiteY109" fmla="*/ 0 h 8527582"/>
              <a:gd name="connsiteX110" fmla="*/ 7017784 w 8770388"/>
              <a:gd name="connsiteY110" fmla="*/ 825910 h 8527582"/>
              <a:gd name="connsiteX111" fmla="*/ 6604829 w 8770388"/>
              <a:gd name="connsiteY111" fmla="*/ 1651819 h 8527582"/>
              <a:gd name="connsiteX112" fmla="*/ 5415127 w 8770388"/>
              <a:gd name="connsiteY112" fmla="*/ 1651819 h 8527582"/>
              <a:gd name="connsiteX113" fmla="*/ 5002172 w 8770388"/>
              <a:gd name="connsiteY113" fmla="*/ 825910 h 8527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8770388" h="8527582">
                <a:moveTo>
                  <a:pt x="2175392" y="6875763"/>
                </a:moveTo>
                <a:lnTo>
                  <a:pt x="3365094" y="6875763"/>
                </a:lnTo>
                <a:lnTo>
                  <a:pt x="3778048" y="7701673"/>
                </a:lnTo>
                <a:lnTo>
                  <a:pt x="3365094" y="8527582"/>
                </a:lnTo>
                <a:lnTo>
                  <a:pt x="2175392" y="8527582"/>
                </a:lnTo>
                <a:lnTo>
                  <a:pt x="1762437" y="7701673"/>
                </a:lnTo>
                <a:close/>
                <a:moveTo>
                  <a:pt x="5513449" y="6840691"/>
                </a:moveTo>
                <a:lnTo>
                  <a:pt x="6703151" y="6840691"/>
                </a:lnTo>
                <a:lnTo>
                  <a:pt x="7116106" y="7666601"/>
                </a:lnTo>
                <a:lnTo>
                  <a:pt x="6703151" y="8492510"/>
                </a:lnTo>
                <a:lnTo>
                  <a:pt x="5513449" y="8492510"/>
                </a:lnTo>
                <a:lnTo>
                  <a:pt x="5100494" y="7666601"/>
                </a:lnTo>
                <a:close/>
                <a:moveTo>
                  <a:pt x="523569" y="6052312"/>
                </a:moveTo>
                <a:lnTo>
                  <a:pt x="1713271" y="6052312"/>
                </a:lnTo>
                <a:lnTo>
                  <a:pt x="2126226" y="6878222"/>
                </a:lnTo>
                <a:lnTo>
                  <a:pt x="1713271" y="7704131"/>
                </a:lnTo>
                <a:lnTo>
                  <a:pt x="523569" y="7704131"/>
                </a:lnTo>
                <a:lnTo>
                  <a:pt x="110614" y="6878222"/>
                </a:lnTo>
                <a:close/>
                <a:moveTo>
                  <a:pt x="3849337" y="5997577"/>
                </a:moveTo>
                <a:lnTo>
                  <a:pt x="5039039" y="5997577"/>
                </a:lnTo>
                <a:lnTo>
                  <a:pt x="5451994" y="6823487"/>
                </a:lnTo>
                <a:lnTo>
                  <a:pt x="5039039" y="7649396"/>
                </a:lnTo>
                <a:lnTo>
                  <a:pt x="3849337" y="7649396"/>
                </a:lnTo>
                <a:lnTo>
                  <a:pt x="3436383" y="6823487"/>
                </a:lnTo>
                <a:close/>
                <a:moveTo>
                  <a:pt x="7167731" y="5954472"/>
                </a:moveTo>
                <a:lnTo>
                  <a:pt x="8357433" y="5954472"/>
                </a:lnTo>
                <a:lnTo>
                  <a:pt x="8770388" y="6780382"/>
                </a:lnTo>
                <a:lnTo>
                  <a:pt x="8357433" y="7606291"/>
                </a:lnTo>
                <a:lnTo>
                  <a:pt x="7167731" y="7606291"/>
                </a:lnTo>
                <a:lnTo>
                  <a:pt x="6754776" y="6780382"/>
                </a:lnTo>
                <a:close/>
                <a:moveTo>
                  <a:pt x="2175393" y="5157578"/>
                </a:moveTo>
                <a:lnTo>
                  <a:pt x="3365094" y="5157578"/>
                </a:lnTo>
                <a:lnTo>
                  <a:pt x="3778048" y="5983488"/>
                </a:lnTo>
                <a:lnTo>
                  <a:pt x="3365094" y="6809397"/>
                </a:lnTo>
                <a:lnTo>
                  <a:pt x="2175393" y="6809397"/>
                </a:lnTo>
                <a:lnTo>
                  <a:pt x="1762438" y="5983488"/>
                </a:lnTo>
                <a:close/>
                <a:moveTo>
                  <a:pt x="5493785" y="5119391"/>
                </a:moveTo>
                <a:lnTo>
                  <a:pt x="6683487" y="5119391"/>
                </a:lnTo>
                <a:lnTo>
                  <a:pt x="7096442" y="5945301"/>
                </a:lnTo>
                <a:lnTo>
                  <a:pt x="6683487" y="6771210"/>
                </a:lnTo>
                <a:lnTo>
                  <a:pt x="5493785" y="6771210"/>
                </a:lnTo>
                <a:lnTo>
                  <a:pt x="5080830" y="5945301"/>
                </a:lnTo>
                <a:close/>
                <a:moveTo>
                  <a:pt x="494074" y="4334127"/>
                </a:moveTo>
                <a:lnTo>
                  <a:pt x="1683776" y="4334127"/>
                </a:lnTo>
                <a:lnTo>
                  <a:pt x="2096731" y="5160037"/>
                </a:lnTo>
                <a:lnTo>
                  <a:pt x="1683776" y="5985946"/>
                </a:lnTo>
                <a:lnTo>
                  <a:pt x="494074" y="5985946"/>
                </a:lnTo>
                <a:lnTo>
                  <a:pt x="81119" y="5160037"/>
                </a:lnTo>
                <a:close/>
                <a:moveTo>
                  <a:pt x="3812466" y="4276277"/>
                </a:moveTo>
                <a:lnTo>
                  <a:pt x="5002168" y="4276277"/>
                </a:lnTo>
                <a:lnTo>
                  <a:pt x="5415123" y="5102187"/>
                </a:lnTo>
                <a:lnTo>
                  <a:pt x="5002168" y="5928096"/>
                </a:lnTo>
                <a:lnTo>
                  <a:pt x="3812466" y="5928096"/>
                </a:lnTo>
                <a:lnTo>
                  <a:pt x="3399511" y="5102187"/>
                </a:lnTo>
                <a:close/>
                <a:moveTo>
                  <a:pt x="2123772" y="3439394"/>
                </a:moveTo>
                <a:lnTo>
                  <a:pt x="3313473" y="3439394"/>
                </a:lnTo>
                <a:lnTo>
                  <a:pt x="3726427" y="4265303"/>
                </a:lnTo>
                <a:lnTo>
                  <a:pt x="3313473" y="5091212"/>
                </a:lnTo>
                <a:lnTo>
                  <a:pt x="2123772" y="5091212"/>
                </a:lnTo>
                <a:lnTo>
                  <a:pt x="1710816" y="4265303"/>
                </a:lnTo>
                <a:close/>
                <a:moveTo>
                  <a:pt x="439998" y="2611026"/>
                </a:moveTo>
                <a:lnTo>
                  <a:pt x="1629700" y="2611026"/>
                </a:lnTo>
                <a:lnTo>
                  <a:pt x="2042655" y="3436935"/>
                </a:lnTo>
                <a:lnTo>
                  <a:pt x="1629700" y="4262845"/>
                </a:lnTo>
                <a:lnTo>
                  <a:pt x="439998" y="4262845"/>
                </a:lnTo>
                <a:lnTo>
                  <a:pt x="27043" y="3436935"/>
                </a:lnTo>
                <a:close/>
                <a:moveTo>
                  <a:pt x="3768215" y="2577847"/>
                </a:moveTo>
                <a:lnTo>
                  <a:pt x="4957917" y="2577847"/>
                </a:lnTo>
                <a:lnTo>
                  <a:pt x="5370872" y="3403757"/>
                </a:lnTo>
                <a:lnTo>
                  <a:pt x="4957917" y="4229666"/>
                </a:lnTo>
                <a:lnTo>
                  <a:pt x="3768215" y="4229666"/>
                </a:lnTo>
                <a:lnTo>
                  <a:pt x="3355260" y="3403757"/>
                </a:lnTo>
                <a:close/>
                <a:moveTo>
                  <a:pt x="2096733" y="1731038"/>
                </a:moveTo>
                <a:lnTo>
                  <a:pt x="3286435" y="1731038"/>
                </a:lnTo>
                <a:lnTo>
                  <a:pt x="3699388" y="2556948"/>
                </a:lnTo>
                <a:lnTo>
                  <a:pt x="3286435" y="3382857"/>
                </a:lnTo>
                <a:lnTo>
                  <a:pt x="2096733" y="3382857"/>
                </a:lnTo>
                <a:lnTo>
                  <a:pt x="1683778" y="2556948"/>
                </a:lnTo>
                <a:close/>
                <a:moveTo>
                  <a:pt x="5424949" y="1712129"/>
                </a:moveTo>
                <a:lnTo>
                  <a:pt x="6614651" y="1712129"/>
                </a:lnTo>
                <a:lnTo>
                  <a:pt x="7027606" y="2538039"/>
                </a:lnTo>
                <a:lnTo>
                  <a:pt x="6614651" y="3363948"/>
                </a:lnTo>
                <a:lnTo>
                  <a:pt x="5424949" y="3363948"/>
                </a:lnTo>
                <a:lnTo>
                  <a:pt x="5011994" y="2538039"/>
                </a:lnTo>
                <a:close/>
                <a:moveTo>
                  <a:pt x="412955" y="890383"/>
                </a:moveTo>
                <a:lnTo>
                  <a:pt x="1602657" y="890383"/>
                </a:lnTo>
                <a:lnTo>
                  <a:pt x="2015612" y="1716293"/>
                </a:lnTo>
                <a:lnTo>
                  <a:pt x="1602657" y="2542202"/>
                </a:lnTo>
                <a:lnTo>
                  <a:pt x="412955" y="2542202"/>
                </a:lnTo>
                <a:lnTo>
                  <a:pt x="0" y="1716293"/>
                </a:lnTo>
                <a:close/>
                <a:moveTo>
                  <a:pt x="3760845" y="874406"/>
                </a:moveTo>
                <a:lnTo>
                  <a:pt x="4950547" y="874406"/>
                </a:lnTo>
                <a:lnTo>
                  <a:pt x="5363502" y="1700316"/>
                </a:lnTo>
                <a:lnTo>
                  <a:pt x="4950547" y="2526225"/>
                </a:lnTo>
                <a:lnTo>
                  <a:pt x="3760845" y="2526225"/>
                </a:lnTo>
                <a:lnTo>
                  <a:pt x="3347891" y="1700316"/>
                </a:lnTo>
                <a:close/>
                <a:moveTo>
                  <a:pt x="7076769" y="869818"/>
                </a:moveTo>
                <a:lnTo>
                  <a:pt x="8266471" y="869818"/>
                </a:lnTo>
                <a:lnTo>
                  <a:pt x="8679426" y="1695728"/>
                </a:lnTo>
                <a:lnTo>
                  <a:pt x="8266471" y="2521637"/>
                </a:lnTo>
                <a:lnTo>
                  <a:pt x="7076769" y="2521637"/>
                </a:lnTo>
                <a:lnTo>
                  <a:pt x="6663814" y="1695728"/>
                </a:lnTo>
                <a:close/>
                <a:moveTo>
                  <a:pt x="2077069" y="20223"/>
                </a:moveTo>
                <a:lnTo>
                  <a:pt x="3266770" y="20223"/>
                </a:lnTo>
                <a:lnTo>
                  <a:pt x="3679724" y="846133"/>
                </a:lnTo>
                <a:lnTo>
                  <a:pt x="3266770" y="1672042"/>
                </a:lnTo>
                <a:lnTo>
                  <a:pt x="2077069" y="1672042"/>
                </a:lnTo>
                <a:lnTo>
                  <a:pt x="1664114" y="846133"/>
                </a:lnTo>
                <a:close/>
                <a:moveTo>
                  <a:pt x="5415127" y="0"/>
                </a:moveTo>
                <a:lnTo>
                  <a:pt x="6604829" y="0"/>
                </a:lnTo>
                <a:lnTo>
                  <a:pt x="7017784" y="825910"/>
                </a:lnTo>
                <a:lnTo>
                  <a:pt x="6604829" y="1651819"/>
                </a:lnTo>
                <a:lnTo>
                  <a:pt x="5415127" y="1651819"/>
                </a:lnTo>
                <a:lnTo>
                  <a:pt x="5002172" y="82591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168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82000">
              <a:schemeClr val="accent1">
                <a:lumMod val="66000"/>
                <a:lumOff val="34000"/>
                <a:alpha val="89000"/>
              </a:schemeClr>
            </a:gs>
            <a:gs pos="96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502A-F0E2-A57E-77B7-8F8B61383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240" y="457200"/>
            <a:ext cx="4375785" cy="53022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Perpetua Titling MT" panose="02020502060505020804" pitchFamily="18" charset="0"/>
              </a:rPr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F89CF-859B-19E9-E00D-F6DBB4A88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3369" y="1180617"/>
            <a:ext cx="5639765" cy="4726732"/>
          </a:xfrm>
        </p:spPr>
        <p:txBody>
          <a:bodyPr>
            <a:normAutofit/>
          </a:bodyPr>
          <a:lstStyle/>
          <a:p>
            <a:r>
              <a:rPr lang="en-IN" sz="2000" b="1" dirty="0"/>
              <a:t>The Xbox Series S is a next-generation gaming console developed by Microsoft, released on November 20, 2020. It’s a more affordable, digital-only version of the Xbox Series X.</a:t>
            </a:r>
          </a:p>
          <a:p>
            <a:r>
              <a:rPr lang="en-IN" sz="2000" b="1" dirty="0">
                <a:latin typeface="Century Schoolbook" panose="02040604050505020304" pitchFamily="18" charset="0"/>
              </a:rPr>
              <a:t>Specifications: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1" dirty="0">
                <a:ea typeface="Cambria" panose="02040503050406030204" pitchFamily="18" charset="0"/>
              </a:rPr>
              <a:t>Dimensions : 278mm × 151mm × 63mm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1" dirty="0">
                <a:ea typeface="Cambria" panose="02040503050406030204" pitchFamily="18" charset="0"/>
              </a:rPr>
              <a:t>Weight : 2.7 lbs(1.23 kg)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1" dirty="0">
                <a:ea typeface="Cambria" panose="02040503050406030204" pitchFamily="18" charset="0"/>
              </a:rPr>
              <a:t>Power : 85W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1" dirty="0">
                <a:ea typeface="Cambria" panose="02040503050406030204" pitchFamily="18" charset="0"/>
              </a:rPr>
              <a:t>Ports : HDMI 2.1, USB 3.2, Ethernet</a:t>
            </a:r>
          </a:p>
          <a:p>
            <a:r>
              <a:rPr lang="en-IN" sz="2000" b="1" dirty="0">
                <a:latin typeface="Century Schoolbook" panose="02040604050505020304" pitchFamily="18" charset="0"/>
                <a:ea typeface="Cambria" panose="02040503050406030204" pitchFamily="18" charset="0"/>
              </a:rPr>
              <a:t>Pricing:</a:t>
            </a:r>
          </a:p>
          <a:p>
            <a:r>
              <a:rPr lang="en-IN" sz="2000" b="1" dirty="0">
                <a:ea typeface="Cambria" panose="02040503050406030204" pitchFamily="18" charset="0"/>
              </a:rPr>
              <a:t>The Xbox Series S is priced at $299.99(base model)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47787EE7-E7D7-AFCF-A9AA-391EE07A8C4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>
          <a:xfrm>
            <a:off x="0" y="1"/>
            <a:ext cx="12280739" cy="6857999"/>
          </a:xfrm>
        </p:spPr>
      </p:pic>
    </p:spTree>
    <p:extLst>
      <p:ext uri="{BB962C8B-B14F-4D97-AF65-F5344CB8AC3E}">
        <p14:creationId xmlns:p14="http://schemas.microsoft.com/office/powerpoint/2010/main" val="22759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7000">
              <a:schemeClr val="bg2">
                <a:lumMod val="50000"/>
              </a:schemeClr>
            </a:gs>
            <a:gs pos="35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AA6AE-6877-52E1-2C98-5447D22D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330" y="457200"/>
            <a:ext cx="5706318" cy="530225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Perpetua Titling MT" panose="02020502060505020804" pitchFamily="18" charset="0"/>
              </a:rPr>
              <a:t>KEY FEATURES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E40AE01-51A1-8A42-C987-8C3AAEA5089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2" r="2622"/>
          <a:stretch>
            <a:fillRect/>
          </a:stretch>
        </p:blipFill>
        <p:spPr>
          <a:xfrm>
            <a:off x="0" y="0"/>
            <a:ext cx="6030168" cy="68579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CD8EF1-7915-D349-B0FB-0ED2CA915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0" y="1381024"/>
            <a:ext cx="6095999" cy="4480026"/>
          </a:xfrm>
        </p:spPr>
        <p:txBody>
          <a:bodyPr/>
          <a:lstStyle/>
          <a:p>
            <a:r>
              <a:rPr lang="en-IN" sz="2000" b="1" dirty="0"/>
              <a:t> </a:t>
            </a:r>
            <a:r>
              <a:rPr lang="en-IN" b="1" dirty="0"/>
              <a:t>Processor: Custom AMD Zen 2 CPU (3.4 GHz)</a:t>
            </a:r>
          </a:p>
          <a:p>
            <a:r>
              <a:rPr lang="en-IN" b="1" dirty="0"/>
              <a:t> Graphics: Radeon RDNA 2 GPU (4 TFLOPS)</a:t>
            </a:r>
          </a:p>
          <a:p>
            <a:r>
              <a:rPr lang="en-IN" b="1" dirty="0"/>
              <a:t> Memory: 10 GB GDDR6 RAM </a:t>
            </a:r>
          </a:p>
          <a:p>
            <a:r>
              <a:rPr lang="en-IN" b="1" dirty="0"/>
              <a:t> Storage: 512 GB SSD</a:t>
            </a:r>
          </a:p>
          <a:p>
            <a:r>
              <a:rPr lang="en-IN" b="1" dirty="0"/>
              <a:t> Resolution: Up to 4K (3840 x 2160)6</a:t>
            </a:r>
          </a:p>
          <a:p>
            <a:r>
              <a:rPr lang="en-IN" b="1" dirty="0"/>
              <a:t> Frame Rate: Up to 120 FPS</a:t>
            </a:r>
          </a:p>
          <a:p>
            <a:r>
              <a:rPr lang="en-IN" b="1" dirty="0"/>
              <a:t> Ray Tracing: Real-time ray tracing support</a:t>
            </a:r>
          </a:p>
          <a:p>
            <a:r>
              <a:rPr lang="en-IN" b="1" dirty="0"/>
              <a:t> Backward Compatibility: Compatible with Xbox, Xbox 360, and Xbox One </a:t>
            </a:r>
          </a:p>
        </p:txBody>
      </p:sp>
    </p:spTree>
    <p:extLst>
      <p:ext uri="{BB962C8B-B14F-4D97-AF65-F5344CB8AC3E}">
        <p14:creationId xmlns:p14="http://schemas.microsoft.com/office/powerpoint/2010/main" val="144812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0B9E6-C9BA-53C7-D37C-D1A9F93B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92" y="535858"/>
            <a:ext cx="4359070" cy="339213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rpetua Titling MT" panose="02020502060505020804" pitchFamily="18" charset="0"/>
              </a:rPr>
              <a:t>ADVANTAGES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F3D3FE2-75BA-BF2B-6021-FE8D511424E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2B33E-D1AE-904F-16AF-0730AB3EA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4969" y="1150374"/>
            <a:ext cx="5388076" cy="547656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Affordable entry point into next-generation gaming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 Compact design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 Fast load times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Impressive performance for its price</a:t>
            </a:r>
          </a:p>
          <a:p>
            <a:endParaRPr lang="en-US" dirty="0"/>
          </a:p>
          <a:p>
            <a:r>
              <a:rPr lang="en-US" sz="2400" b="1" dirty="0">
                <a:latin typeface="Perpetua Titling MT" panose="02020502060505020804" pitchFamily="18" charset="0"/>
              </a:rPr>
              <a:t>DISADVANTAGES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Limited storage capacity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No disc drive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Less powerful GPU compared to Xbox Series X</a:t>
            </a:r>
          </a:p>
        </p:txBody>
      </p:sp>
    </p:spTree>
    <p:extLst>
      <p:ext uri="{BB962C8B-B14F-4D97-AF65-F5344CB8AC3E}">
        <p14:creationId xmlns:p14="http://schemas.microsoft.com/office/powerpoint/2010/main" val="33604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45000"/>
                <a:lumOff val="55000"/>
              </a:schemeClr>
            </a:gs>
            <a:gs pos="22000">
              <a:schemeClr val="tx1">
                <a:lumMod val="75000"/>
                <a:lumOff val="25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B5F97-354C-65AC-CF9A-F51DB7EF1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9749" y="840658"/>
            <a:ext cx="3932237" cy="673510"/>
          </a:xfrm>
        </p:spPr>
        <p:txBody>
          <a:bodyPr/>
          <a:lstStyle/>
          <a:p>
            <a:r>
              <a:rPr lang="en-IN" b="1" dirty="0">
                <a:latin typeface="Perpetua Titling MT" panose="02020502060505020804" pitchFamily="18" charset="0"/>
              </a:rPr>
              <a:t>CONCLUSION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FE3EE72-8E7F-BDF4-D151-8E9D81D3FB1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27" b="23727"/>
          <a:stretch>
            <a:fillRect/>
          </a:stretch>
        </p:blipFill>
        <p:spPr>
          <a:xfrm>
            <a:off x="0" y="0"/>
            <a:ext cx="6685935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4C2D0-F1FD-0651-75FC-6B09B2484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89749" y="2382453"/>
            <a:ext cx="3932237" cy="2287870"/>
          </a:xfrm>
        </p:spPr>
        <p:txBody>
          <a:bodyPr/>
          <a:lstStyle/>
          <a:p>
            <a:r>
              <a:rPr lang="en-US" sz="1800" b="1" dirty="0"/>
              <a:t>The Xbox Series S offers an affordable and compact gaming experience with impressive performance, making it an excellent choice for those new to gaming or looking for a secondary console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4399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228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Algerian</vt:lpstr>
      <vt:lpstr>Arial</vt:lpstr>
      <vt:lpstr>Calibri</vt:lpstr>
      <vt:lpstr>Calibri Light</vt:lpstr>
      <vt:lpstr>Cambria</vt:lpstr>
      <vt:lpstr>Century Schoolbook</vt:lpstr>
      <vt:lpstr>Perpetua Titling MT</vt:lpstr>
      <vt:lpstr>Wingdings</vt:lpstr>
      <vt:lpstr>Office Theme</vt:lpstr>
      <vt:lpstr>JOURNEY MAP</vt:lpstr>
      <vt:lpstr>OVERVIEW</vt:lpstr>
      <vt:lpstr>KEY FEATURES</vt:lpstr>
      <vt:lpstr>ADVANTAGES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Vennela Akula</dc:creator>
  <cp:lastModifiedBy>Vennela Akula</cp:lastModifiedBy>
  <cp:revision>3</cp:revision>
  <dcterms:created xsi:type="dcterms:W3CDTF">2024-09-18T18:31:20Z</dcterms:created>
  <dcterms:modified xsi:type="dcterms:W3CDTF">2024-09-19T05:59:09Z</dcterms:modified>
</cp:coreProperties>
</file>

<file path=docProps/thumbnail.jpeg>
</file>